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5" r:id="rId1"/>
  </p:sldMasterIdLst>
  <p:notesMasterIdLst>
    <p:notesMasterId r:id="rId7"/>
  </p:notesMasterIdLst>
  <p:handoutMasterIdLst>
    <p:handoutMasterId r:id="rId8"/>
  </p:handoutMasterIdLst>
  <p:sldIdLst>
    <p:sldId id="260" r:id="rId2"/>
    <p:sldId id="261" r:id="rId3"/>
    <p:sldId id="262" r:id="rId4"/>
    <p:sldId id="263" r:id="rId5"/>
    <p:sldId id="264" r:id="rId6"/>
  </p:sldIdLst>
  <p:sldSz cx="9906000" cy="6858000" type="A4"/>
  <p:notesSz cx="6858000" cy="9296400"/>
  <p:custDataLst>
    <p:tags r:id="rId9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Zentne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1AB7EA"/>
    <a:srgbClr val="00B5CB"/>
    <a:srgbClr val="F18917"/>
    <a:srgbClr val="F3CF74"/>
    <a:srgbClr val="7DB935"/>
    <a:srgbClr val="AFE06E"/>
    <a:srgbClr val="DAF0A8"/>
    <a:srgbClr val="696969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803" autoAdjust="0"/>
  </p:normalViewPr>
  <p:slideViewPr>
    <p:cSldViewPr snapToGrid="0" snapToObjects="1">
      <p:cViewPr>
        <p:scale>
          <a:sx n="94" d="100"/>
          <a:sy n="94" d="100"/>
        </p:scale>
        <p:origin x="-642" y="-12"/>
      </p:cViewPr>
      <p:guideLst>
        <p:guide orient="horz" pos="2456"/>
        <p:guide orient="horz" pos="172"/>
        <p:guide orient="horz" pos="233"/>
        <p:guide orient="horz" pos="786"/>
        <p:guide orient="horz" pos="1010"/>
        <p:guide orient="horz" pos="3895"/>
        <p:guide orient="horz" pos="4203"/>
        <p:guide orient="horz" pos="4071"/>
        <p:guide pos="3120"/>
        <p:guide pos="183"/>
        <p:guide pos="1218"/>
        <p:guide pos="2412"/>
        <p:guide pos="6062"/>
        <p:guide pos="52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2166" y="-114"/>
      </p:cViewPr>
      <p:guideLst>
        <p:guide orient="horz" pos="2928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43663" y="9101138"/>
            <a:ext cx="368300" cy="157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911225">
              <a:defRPr sz="800"/>
            </a:lvl1pPr>
          </a:lstStyle>
          <a:p>
            <a:fld id="{9D5CB8B8-5F34-4237-AF7D-35832C52BC00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193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98488" y="4418013"/>
            <a:ext cx="5610225" cy="4586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398" tIns="44897" rIns="91398" bIns="448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44513" y="214313"/>
            <a:ext cx="5722937" cy="396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586538" y="9120188"/>
            <a:ext cx="225425" cy="138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911225">
              <a:defRPr sz="800"/>
            </a:lvl1pPr>
          </a:lstStyle>
          <a:p>
            <a:fld id="{49609E7F-9528-4EC0-924E-F24DB821635D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091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rtl="0" fontAlgn="base">
      <a:spcBef>
        <a:spcPct val="100000"/>
      </a:spcBef>
      <a:spcAft>
        <a:spcPct val="0"/>
      </a:spcAft>
      <a:buFont typeface="Wingdings" pitchFamily="2" charset="2"/>
      <a:buChar char="§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42900" indent="-163513" algn="l" rtl="0" fontAlgn="base">
      <a:lnSpc>
        <a:spcPct val="85000"/>
      </a:lnSpc>
      <a:spcBef>
        <a:spcPct val="45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520700" indent="-176213" algn="l" rtl="0" fontAlgn="base">
      <a:lnSpc>
        <a:spcPct val="85000"/>
      </a:lnSpc>
      <a:spcBef>
        <a:spcPct val="45000"/>
      </a:spcBef>
      <a:spcAft>
        <a:spcPct val="0"/>
      </a:spcAft>
      <a:buFont typeface="Webdings" pitchFamily="18" charset="2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685800" indent="-163513" algn="l" rtl="0" fontAlgn="base">
      <a:lnSpc>
        <a:spcPct val="85000"/>
      </a:lnSpc>
      <a:spcBef>
        <a:spcPct val="45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445" y="1535113"/>
            <a:ext cx="510426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B8D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445" y="2361063"/>
            <a:ext cx="5104262" cy="3384644"/>
          </a:xfrm>
        </p:spPr>
        <p:txBody>
          <a:bodyPr/>
          <a:lstStyle>
            <a:lvl1pPr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5922963" y="1535113"/>
            <a:ext cx="3373437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423075" y="6374144"/>
            <a:ext cx="3650161" cy="2968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04B8D"/>
                </a:solidFill>
              </a:defRPr>
            </a:lvl1pPr>
          </a:lstStyle>
          <a:p>
            <a:r>
              <a:rPr lang="en-GB" dirty="0" smtClean="0"/>
              <a:t>© International Baccalaureate Organization, 2012 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41350" y="1603375"/>
            <a:ext cx="8655050" cy="4114800"/>
          </a:xfrm>
        </p:spPr>
        <p:txBody>
          <a:bodyPr/>
          <a:lstStyle>
            <a:lvl3pPr marL="723900" indent="354013">
              <a:defRPr sz="18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23075" y="6374144"/>
            <a:ext cx="3650161" cy="2968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04B8D"/>
                </a:solidFill>
              </a:defRPr>
            </a:lvl1pPr>
          </a:lstStyle>
          <a:p>
            <a:r>
              <a:rPr lang="en-GB" dirty="0" smtClean="0"/>
              <a:t>© International Baccalaureate Organization, 2012 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906000" cy="686764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5" name="Picture 14" descr="PP title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885679"/>
            <a:ext cx="8461598" cy="9819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2638" y="3044825"/>
            <a:ext cx="8420100" cy="1362075"/>
          </a:xfrm>
        </p:spPr>
        <p:txBody>
          <a:bodyPr/>
          <a:lstStyle>
            <a:lvl1pPr algn="l">
              <a:defRPr sz="4800" b="1" cap="none" baseline="0">
                <a:solidFill>
                  <a:srgbClr val="1AB7EA"/>
                </a:solidFill>
                <a:latin typeface="+mn-lt"/>
              </a:defRPr>
            </a:lvl1pPr>
          </a:lstStyle>
          <a:p>
            <a:r>
              <a:rPr lang="en-US" dirty="0" smtClean="0"/>
              <a:t>Presentation title here</a:t>
            </a:r>
            <a:endParaRPr lang="en-GB" dirty="0"/>
          </a:p>
        </p:txBody>
      </p:sp>
      <p:pic>
        <p:nvPicPr>
          <p:cNvPr id="12" name="Picture 11" descr="IB Trilingual 3col Hzt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55342" y="755820"/>
            <a:ext cx="3966783" cy="1102200"/>
          </a:xfrm>
          <a:prstGeom prst="rect">
            <a:avLst/>
          </a:prstGeom>
        </p:spPr>
      </p:pic>
      <p:sp>
        <p:nvSpPr>
          <p:cNvPr id="8" name="Date Placeholder 2"/>
          <p:cNvSpPr>
            <a:spLocks noGrp="1"/>
          </p:cNvSpPr>
          <p:nvPr userDrawn="1">
            <p:ph type="dt" sz="half" idx="2"/>
          </p:nvPr>
        </p:nvSpPr>
        <p:spPr>
          <a:xfrm>
            <a:off x="173691" y="6436490"/>
            <a:ext cx="5728343" cy="327992"/>
          </a:xfrm>
        </p:spPr>
        <p:txBody>
          <a:bodyPr/>
          <a:lstStyle>
            <a:lvl1pPr>
              <a:defRPr sz="900"/>
            </a:lvl1pPr>
          </a:lstStyle>
          <a:p>
            <a:r>
              <a:rPr lang="nl-NL" smtClean="0"/>
              <a:t>International Baccalaureate</a:t>
            </a:r>
            <a:r>
              <a:rPr lang="nl-NL" baseline="30000" smtClean="0"/>
              <a:t>®</a:t>
            </a:r>
            <a:r>
              <a:rPr lang="nl-NL" smtClean="0"/>
              <a:t>  ·  Baccalaureate International </a:t>
            </a:r>
            <a:r>
              <a:rPr lang="nl-NL" baseline="30000" smtClean="0"/>
              <a:t>®</a:t>
            </a:r>
            <a:r>
              <a:rPr lang="nl-NL" smtClean="0"/>
              <a:t>  ·  Bachillerato Internacional </a:t>
            </a:r>
            <a:r>
              <a:rPr lang="nl-NL" baseline="30000" smtClean="0"/>
              <a:t>®</a:t>
            </a:r>
            <a:r>
              <a:rPr lang="nl-NL" smtClean="0"/>
              <a:t>   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-81889" y="-98372"/>
            <a:ext cx="10126639" cy="7020614"/>
          </a:xfrm>
          <a:prstGeom prst="rect">
            <a:avLst/>
          </a:prstGeom>
          <a:solidFill>
            <a:srgbClr val="004B8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2638" y="3044825"/>
            <a:ext cx="8420100" cy="1362075"/>
          </a:xfrm>
        </p:spPr>
        <p:txBody>
          <a:bodyPr/>
          <a:lstStyle>
            <a:lvl1pPr algn="l">
              <a:defRPr sz="4800" b="1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Presentation title here</a:t>
            </a:r>
            <a:endParaRPr lang="en-GB" dirty="0"/>
          </a:p>
        </p:txBody>
      </p:sp>
      <p:pic>
        <p:nvPicPr>
          <p:cNvPr id="11" name="Picture 10" descr="PP title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885679"/>
            <a:ext cx="8461598" cy="981970"/>
          </a:xfrm>
          <a:prstGeom prst="rect">
            <a:avLst/>
          </a:prstGeom>
        </p:spPr>
      </p:pic>
      <p:pic>
        <p:nvPicPr>
          <p:cNvPr id="8" name="Picture 7" descr="IB Trilingual Hztl 2 col Rev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7487" y="721013"/>
            <a:ext cx="4092877" cy="1137237"/>
          </a:xfrm>
          <a:prstGeom prst="rect">
            <a:avLst/>
          </a:prstGeom>
        </p:spPr>
      </p:pic>
      <p:sp>
        <p:nvSpPr>
          <p:cNvPr id="9" name="Date Placeholder 2"/>
          <p:cNvSpPr>
            <a:spLocks noGrp="1"/>
          </p:cNvSpPr>
          <p:nvPr userDrawn="1">
            <p:ph type="dt" sz="half" idx="2"/>
          </p:nvPr>
        </p:nvSpPr>
        <p:spPr>
          <a:xfrm>
            <a:off x="173691" y="6436490"/>
            <a:ext cx="5728343" cy="327992"/>
          </a:xfrm>
        </p:spPr>
        <p:txBody>
          <a:bodyPr/>
          <a:lstStyle>
            <a:lvl1pPr>
              <a:defRPr sz="900">
                <a:solidFill>
                  <a:schemeClr val="accent3"/>
                </a:solidFill>
              </a:defRPr>
            </a:lvl1pPr>
          </a:lstStyle>
          <a:p>
            <a:r>
              <a:rPr lang="nl-NL" smtClean="0"/>
              <a:t>International Baccalaureate</a:t>
            </a:r>
            <a:r>
              <a:rPr lang="nl-NL" baseline="30000" smtClean="0"/>
              <a:t>®</a:t>
            </a:r>
            <a:r>
              <a:rPr lang="nl-NL" smtClean="0"/>
              <a:t>  ·  Baccalaureate International </a:t>
            </a:r>
            <a:r>
              <a:rPr lang="nl-NL" baseline="30000" smtClean="0"/>
              <a:t>®</a:t>
            </a:r>
            <a:r>
              <a:rPr lang="nl-NL" smtClean="0"/>
              <a:t>  ·  Bachillerato Internacional </a:t>
            </a:r>
            <a:r>
              <a:rPr lang="nl-NL" baseline="30000" smtClean="0"/>
              <a:t>®</a:t>
            </a:r>
            <a:r>
              <a:rPr lang="nl-NL" smtClean="0"/>
              <a:t>   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23075" y="6374144"/>
            <a:ext cx="3650161" cy="2968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04B8D"/>
                </a:solidFill>
              </a:defRPr>
            </a:lvl1pPr>
          </a:lstStyle>
          <a:p>
            <a:r>
              <a:rPr lang="en-GB" dirty="0" smtClean="0"/>
              <a:t>© International Baccalaureate Organization, 2012 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 title footer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5885679"/>
            <a:ext cx="8461598" cy="981970"/>
          </a:xfrm>
          <a:prstGeom prst="rect">
            <a:avLst/>
          </a:prstGeom>
        </p:spPr>
      </p:pic>
      <p:sp>
        <p:nvSpPr>
          <p:cNvPr id="513160" name="Rectangle 136"/>
          <p:cNvSpPr>
            <a:spLocks noGrp="1" noChangeArrowheads="1"/>
          </p:cNvSpPr>
          <p:nvPr>
            <p:ph type="title"/>
            <p:custDataLst>
              <p:tags r:id="rId7"/>
            </p:custDataLst>
          </p:nvPr>
        </p:nvSpPr>
        <p:spPr bwMode="auto">
          <a:xfrm>
            <a:off x="641445" y="593725"/>
            <a:ext cx="865495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513164" name="Rectangle 140"/>
          <p:cNvSpPr>
            <a:spLocks noGrp="1" noChangeArrowheads="1"/>
          </p:cNvSpPr>
          <p:nvPr>
            <p:ph type="body" idx="1"/>
            <p:custDataLst>
              <p:tags r:id="rId8"/>
            </p:custDataLst>
          </p:nvPr>
        </p:nvSpPr>
        <p:spPr bwMode="auto">
          <a:xfrm>
            <a:off x="641444" y="1548245"/>
            <a:ext cx="8654955" cy="4129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Lorem</a:t>
            </a:r>
            <a:r>
              <a:rPr lang="en-GB" dirty="0" smtClean="0"/>
              <a:t> </a:t>
            </a:r>
            <a:r>
              <a:rPr lang="en-GB" dirty="0" err="1" smtClean="0"/>
              <a:t>ipsum</a:t>
            </a:r>
            <a:r>
              <a:rPr lang="en-GB" dirty="0" smtClean="0"/>
              <a:t> </a:t>
            </a:r>
            <a:r>
              <a:rPr lang="en-GB" dirty="0" err="1" smtClean="0"/>
              <a:t>dolor</a:t>
            </a:r>
            <a:r>
              <a:rPr lang="en-GB" dirty="0" smtClean="0"/>
              <a:t> sit</a:t>
            </a:r>
          </a:p>
          <a:p>
            <a:pPr lvl="0"/>
            <a:r>
              <a:rPr lang="nl-NL" dirty="0" smtClean="0"/>
              <a:t>Lorem ipsum dolor sit</a:t>
            </a:r>
            <a:endParaRPr lang="en-GB" dirty="0" smtClean="0"/>
          </a:p>
          <a:p>
            <a:pPr lvl="1"/>
            <a:r>
              <a:rPr lang="nl-NL" dirty="0" smtClean="0"/>
              <a:t>Click</a:t>
            </a:r>
          </a:p>
          <a:p>
            <a:pPr lvl="5"/>
            <a:r>
              <a:rPr lang="nl-NL" dirty="0" smtClean="0"/>
              <a:t>Click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23075" y="6374144"/>
            <a:ext cx="3650161" cy="2968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004B8D"/>
                </a:solidFill>
              </a:defRPr>
            </a:lvl1pPr>
          </a:lstStyle>
          <a:p>
            <a:r>
              <a:rPr lang="en-GB" dirty="0" smtClean="0"/>
              <a:t>© International Baccalaureate Organization, 2012 </a:t>
            </a:r>
            <a:endParaRPr lang="en-GB" dirty="0"/>
          </a:p>
        </p:txBody>
      </p:sp>
      <p:pic>
        <p:nvPicPr>
          <p:cNvPr id="9" name="Picture 8" descr="IB Trilingual 3col Hztl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800822" y="6015394"/>
            <a:ext cx="1730991" cy="4809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9" r:id="rId2"/>
    <p:sldLayoutId id="2147483660" r:id="rId3"/>
    <p:sldLayoutId id="2147483665" r:id="rId4"/>
    <p:sldLayoutId id="2147483664" r:id="rId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AB7EA"/>
          </a:solidFill>
          <a:latin typeface="Arial Black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Book Antiqua" pitchFamily="18" charset="0"/>
        </a:defRPr>
      </a:lvl9pPr>
    </p:titleStyle>
    <p:bodyStyle>
      <a:lvl1pPr marL="355600" indent="-355600" algn="l" rtl="0" eaLnBrk="1" fontAlgn="base" hangingPunct="1">
        <a:spcBef>
          <a:spcPts val="0"/>
        </a:spcBef>
        <a:spcAft>
          <a:spcPct val="0"/>
        </a:spcAft>
        <a:buClr>
          <a:srgbClr val="004B8D"/>
        </a:buClr>
        <a:buFont typeface="Arial" pitchFamily="34" charset="0"/>
        <a:buChar char="•"/>
        <a:defRPr sz="2600">
          <a:solidFill>
            <a:srgbClr val="004B8D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rgbClr val="004B8D"/>
        </a:buClr>
        <a:buFont typeface="Arial" pitchFamily="34" charset="0"/>
        <a:buChar char="•"/>
        <a:defRPr lang="nl-NL" sz="2200" dirty="0" smtClean="0">
          <a:solidFill>
            <a:srgbClr val="004B8D"/>
          </a:solidFill>
          <a:latin typeface="+mn-lt"/>
        </a:defRPr>
      </a:lvl2pPr>
      <a:lvl3pPr marL="2278063" indent="11113" algn="l" rtl="0" eaLnBrk="1" fontAlgn="base" hangingPunct="1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Font typeface="Arial" pitchFamily="34" charset="0"/>
        <a:buChar char="•"/>
        <a:defRPr sz="1600">
          <a:solidFill>
            <a:srgbClr val="004B8D"/>
          </a:solidFill>
          <a:latin typeface="Arial" pitchFamily="34" charset="0"/>
          <a:cs typeface="Arial" pitchFamily="34" charset="0"/>
        </a:defRPr>
      </a:lvl3pPr>
      <a:lvl4pPr marL="2403475" algn="l" rtl="0" eaLnBrk="1" fontAlgn="base" hangingPunct="1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defRPr sz="1600">
          <a:solidFill>
            <a:schemeClr val="tx1"/>
          </a:solidFill>
          <a:latin typeface="+mj-lt"/>
        </a:defRPr>
      </a:lvl4pPr>
      <a:lvl5pPr marL="2517775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j-lt"/>
        </a:defRPr>
      </a:lvl5pPr>
      <a:lvl6pPr marL="1080000" indent="-360000" algn="l" rtl="0" eaLnBrk="1" fontAlgn="base" hangingPunct="1">
        <a:lnSpc>
          <a:spcPct val="100000"/>
        </a:lnSpc>
        <a:spcBef>
          <a:spcPct val="0"/>
        </a:spcBef>
        <a:spcAft>
          <a:spcPts val="0"/>
        </a:spcAft>
        <a:buClr>
          <a:srgbClr val="004B8D"/>
        </a:buClr>
        <a:buSzPct val="100000"/>
        <a:buFont typeface="Arial" pitchFamily="34" charset="0"/>
        <a:buChar char="•"/>
        <a:defRPr lang="en-GB" sz="1800" dirty="0" smtClean="0">
          <a:solidFill>
            <a:srgbClr val="004B8D"/>
          </a:solidFill>
          <a:latin typeface="+mn-lt"/>
        </a:defRPr>
      </a:lvl6pPr>
      <a:lvl7pPr marL="3432175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j-lt"/>
        </a:defRPr>
      </a:lvl7pPr>
      <a:lvl8pPr marL="3889375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j-lt"/>
        </a:defRPr>
      </a:lvl8pPr>
      <a:lvl9pPr marL="4346575" algn="l" rtl="0" eaLnBrk="1" fontAlgn="base" hangingPunct="1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73691" y="6205133"/>
            <a:ext cx="5728343" cy="327992"/>
          </a:xfrm>
        </p:spPr>
        <p:txBody>
          <a:bodyPr/>
          <a:lstStyle/>
          <a:p>
            <a:r>
              <a:rPr lang="nl-NL" dirty="0" smtClean="0"/>
              <a:t>© International Baccalaureate </a:t>
            </a:r>
            <a:r>
              <a:rPr lang="nl-NL" dirty="0" err="1" smtClean="0"/>
              <a:t>Organization</a:t>
            </a:r>
            <a:r>
              <a:rPr lang="nl-NL" dirty="0" smtClean="0"/>
              <a:t> 2014</a:t>
            </a:r>
          </a:p>
          <a:p>
            <a:endParaRPr lang="nl-NL" dirty="0" smtClean="0"/>
          </a:p>
          <a:p>
            <a:r>
              <a:rPr lang="nl-NL" dirty="0" smtClean="0"/>
              <a:t>International Baccalaureate ®  |  Baccalauréat International ®  |  Bachillerato Internacional ®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173691" y="6194116"/>
            <a:ext cx="5728343" cy="327992"/>
          </a:xfrm>
        </p:spPr>
        <p:txBody>
          <a:bodyPr/>
          <a:lstStyle/>
          <a:p>
            <a:r>
              <a:rPr lang="nl-NL" dirty="0" smtClean="0"/>
              <a:t>© International Baccalaureate </a:t>
            </a:r>
            <a:r>
              <a:rPr lang="nl-NL" dirty="0" err="1" smtClean="0"/>
              <a:t>Organization</a:t>
            </a:r>
            <a:r>
              <a:rPr lang="nl-NL" dirty="0" smtClean="0"/>
              <a:t> 2014</a:t>
            </a:r>
          </a:p>
          <a:p>
            <a:endParaRPr lang="nl-NL" dirty="0" smtClean="0"/>
          </a:p>
          <a:p>
            <a:r>
              <a:rPr lang="nl-NL" dirty="0" smtClean="0"/>
              <a:t>International Baccalaureate</a:t>
            </a:r>
            <a:r>
              <a:rPr lang="nl-NL" baseline="30000" dirty="0" smtClean="0"/>
              <a:t>®</a:t>
            </a:r>
            <a:r>
              <a:rPr lang="nl-NL" dirty="0" smtClean="0"/>
              <a:t>  |  Baccalauréat International </a:t>
            </a:r>
            <a:r>
              <a:rPr lang="nl-NL" baseline="30000" dirty="0" smtClean="0"/>
              <a:t>®</a:t>
            </a:r>
            <a:r>
              <a:rPr lang="nl-NL" dirty="0" smtClean="0"/>
              <a:t> |  Bachillerato Internacional </a:t>
            </a:r>
            <a:r>
              <a:rPr lang="nl-NL" baseline="30000" dirty="0" smtClean="0"/>
              <a:t>®</a:t>
            </a:r>
            <a:r>
              <a:rPr lang="nl-NL" dirty="0" smtClean="0"/>
              <a:t>  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sz="1000" dirty="0" smtClean="0"/>
              <a:t>© International Baccalaureate Organization 2014</a:t>
            </a:r>
            <a:endParaRPr lang="en-GB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 sz="1000" dirty="0" smtClean="0"/>
              <a:t>© International Baccalaureate Organization 2014 </a:t>
            </a:r>
            <a:endParaRPr lang="en-GB" sz="1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smtClean="0"/>
              <a:t>© International Baccalaureate Organization, 2012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0167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xuoZe4BNEmf7HM_S2qgP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DrNULPXY0e7bSyfiTARuA"/>
</p:tagLst>
</file>

<file path=ppt/theme/theme1.xml><?xml version="1.0" encoding="utf-8"?>
<a:theme xmlns:a="http://schemas.openxmlformats.org/drawingml/2006/main" name="wd_d_0_workx_wlg_1403_3_e">
  <a:themeElements>
    <a:clrScheme name="01 BoozTemplate - BASIC TEMPLATE 1">
      <a:dk1>
        <a:srgbClr val="000000"/>
      </a:dk1>
      <a:lt1>
        <a:srgbClr val="FFFFFF"/>
      </a:lt1>
      <a:dk2>
        <a:srgbClr val="939393"/>
      </a:dk2>
      <a:lt2>
        <a:srgbClr val="D90D39"/>
      </a:lt2>
      <a:accent1>
        <a:srgbClr val="A5CCED"/>
      </a:accent1>
      <a:accent2>
        <a:srgbClr val="76B2E4"/>
      </a:accent2>
      <a:accent3>
        <a:srgbClr val="FFFFFF"/>
      </a:accent3>
      <a:accent4>
        <a:srgbClr val="000000"/>
      </a:accent4>
      <a:accent5>
        <a:srgbClr val="CFE2F4"/>
      </a:accent5>
      <a:accent6>
        <a:srgbClr val="6AA1CF"/>
      </a:accent6>
      <a:hlink>
        <a:srgbClr val="4C9BDC"/>
      </a:hlink>
      <a:folHlink>
        <a:srgbClr val="066BB0"/>
      </a:folHlink>
    </a:clrScheme>
    <a:fontScheme name="01 BoozTemplate - BASIC TEMPLATE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 BoozTemplate - BASIC TEMPLATE 1">
        <a:dk1>
          <a:srgbClr val="000000"/>
        </a:dk1>
        <a:lt1>
          <a:srgbClr val="FFFFFF"/>
        </a:lt1>
        <a:dk2>
          <a:srgbClr val="939393"/>
        </a:dk2>
        <a:lt2>
          <a:srgbClr val="D90D39"/>
        </a:lt2>
        <a:accent1>
          <a:srgbClr val="A5CCED"/>
        </a:accent1>
        <a:accent2>
          <a:srgbClr val="76B2E4"/>
        </a:accent2>
        <a:accent3>
          <a:srgbClr val="FFFFFF"/>
        </a:accent3>
        <a:accent4>
          <a:srgbClr val="000000"/>
        </a:accent4>
        <a:accent5>
          <a:srgbClr val="CFE2F4"/>
        </a:accent5>
        <a:accent6>
          <a:srgbClr val="6AA1CF"/>
        </a:accent6>
        <a:hlink>
          <a:srgbClr val="4C9BDC"/>
        </a:hlink>
        <a:folHlink>
          <a:srgbClr val="066B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wd_d_0_workx_wlg_1403_3_e</Template>
  <TotalTime>1</TotalTime>
  <Pages>8</Pages>
  <Words>48</Words>
  <PresentationFormat>A4 (210 x 297 mm)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wd_d_0_workx_wlg_1403_3_e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2008-04-28T11:46:04Z</cp:lastPrinted>
  <dcterms:created xsi:type="dcterms:W3CDTF">2014-03-13T15:59:26Z</dcterms:created>
  <dcterms:modified xsi:type="dcterms:W3CDTF">2015-03-15T23:16:18Z</dcterms:modified>
</cp:coreProperties>
</file>